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4" d="100"/>
          <a:sy n="94" d="100"/>
        </p:scale>
        <p:origin x="-660" y="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Guidelines:-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below given slides are for your reference.</a:t>
            </a:r>
          </a:p>
          <a:p>
            <a:r>
              <a:rPr lang="en-US" dirty="0" smtClean="0"/>
              <a:t>Follow this template for your presentation.</a:t>
            </a:r>
          </a:p>
          <a:p>
            <a:r>
              <a:rPr lang="en-US" dirty="0" smtClean="0"/>
              <a:t>Make the slides based on your given time limit (10-15 minutes).</a:t>
            </a:r>
          </a:p>
          <a:p>
            <a:r>
              <a:rPr lang="en-US" dirty="0" smtClean="0"/>
              <a:t> To make the slides more attractive do add more images than the sentences.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Article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1)Author and Coauthor name.</a:t>
            </a:r>
          </a:p>
          <a:p>
            <a:r>
              <a:rPr lang="en-US" dirty="0" smtClean="0"/>
              <a:t>2)Guide name.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6400800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1026" name="Picture 2" descr="D:\IFERP\iferp 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ELL\Downloads\Indonesi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42852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Biography:-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6400800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950" y="228600"/>
            <a:ext cx="1112831" cy="1105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C:\Users\DELL\Downloads\Indonesi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14290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 smtClean="0"/>
              <a:t>Abstract:-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10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DELL\Downloads\Indones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42852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 smtClean="0"/>
              <a:t>Description:-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8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950" y="228600"/>
            <a:ext cx="1112831" cy="1105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C:\Users\DELL\Downloads\Indonesi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14290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336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8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DELL\Downloads\Indones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85728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DELL\Downloads\Indones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14290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Thanking you…!!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All The Best for </a:t>
            </a:r>
          </a:p>
          <a:p>
            <a:pPr>
              <a:buNone/>
            </a:pPr>
            <a:r>
              <a:rPr lang="en-US" sz="3200" b="1" dirty="0" smtClean="0"/>
              <a:t>                     the best in you…!! </a:t>
            </a:r>
            <a:endParaRPr lang="en-US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6412468"/>
            <a:ext cx="47244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Respective Conference Name and Venue.</a:t>
            </a:r>
            <a:endParaRPr lang="en-US" dirty="0"/>
          </a:p>
        </p:txBody>
      </p:sp>
      <p:pic>
        <p:nvPicPr>
          <p:cNvPr id="7" name="Picture 2" descr="D:\IFERP\iferp 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95771" y="143046"/>
            <a:ext cx="2119629" cy="77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DELL\Downloads\Indones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42852"/>
            <a:ext cx="1287569" cy="12795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123</Words>
  <Application>Microsoft Office PowerPoint</Application>
  <PresentationFormat>On-screen Show (4:3)</PresentationFormat>
  <Paragraphs>25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DELL</cp:lastModifiedBy>
  <cp:revision>40</cp:revision>
  <dcterms:created xsi:type="dcterms:W3CDTF">2017-12-21T10:51:09Z</dcterms:created>
  <dcterms:modified xsi:type="dcterms:W3CDTF">2021-08-03T06:03:32Z</dcterms:modified>
</cp:coreProperties>
</file>